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4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7" r:id="rId10"/>
    <p:sldId id="263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96F8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>
        <p:scale>
          <a:sx n="55" d="100"/>
          <a:sy n="55" d="100"/>
        </p:scale>
        <p:origin x="-1302" y="-5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4/10/2020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4/10/2020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-BsbLToBCbk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166254" y="1087395"/>
            <a:ext cx="87145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dirty="0">
                <a:solidFill>
                  <a:srgbClr val="296F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 предмет:  </a:t>
            </a:r>
            <a:r>
              <a:rPr lang="sr-Cyrl-RS" sz="3600" dirty="0">
                <a:solidFill>
                  <a:srgbClr val="296F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Физичко васпитање</a:t>
            </a:r>
          </a:p>
          <a:p>
            <a:r>
              <a:rPr lang="sr-Cyrl-RS" sz="3600" b="1" dirty="0">
                <a:solidFill>
                  <a:srgbClr val="296F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Разред: </a:t>
            </a:r>
            <a:r>
              <a:rPr lang="sr-Latn-RS" sz="3600" dirty="0">
                <a:solidFill>
                  <a:srgbClr val="296F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  <a:p>
            <a:r>
              <a:rPr lang="sr-Cyrl-RS" sz="3600" b="1" dirty="0">
                <a:solidFill>
                  <a:srgbClr val="296F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Датум: </a:t>
            </a:r>
            <a:r>
              <a:rPr lang="sr-Cyrl-RS" sz="3600" dirty="0" smtClean="0">
                <a:solidFill>
                  <a:srgbClr val="296F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10.4.2020</a:t>
            </a:r>
            <a:r>
              <a:rPr lang="sr-Cyrl-RS" sz="3600" dirty="0">
                <a:solidFill>
                  <a:srgbClr val="296F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296F8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84070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6" y="609600"/>
            <a:ext cx="2647755" cy="1320800"/>
          </a:xfrm>
        </p:spPr>
        <p:txBody>
          <a:bodyPr/>
          <a:lstStyle/>
          <a:p>
            <a:pPr algn="ctr"/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Слаткиши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Слаткиши су омиљена намирница коју деца радо једу.</a:t>
            </a:r>
          </a:p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Слаткиши у себи садрже шећер који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пружа енергију</a:t>
            </a:r>
            <a:endParaRPr lang="sr-Cyrl-R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Ипак, морамо бити јако пажљиви јер превелика употреба слаткиша може да доведе до бржег кварења зуба, али и до гојазности.</a:t>
            </a:r>
          </a:p>
          <a:p>
            <a:pPr marL="0" indent="0">
              <a:buNone/>
            </a:pP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02933" y="1999057"/>
            <a:ext cx="4412806" cy="2943927"/>
          </a:xfrm>
        </p:spPr>
      </p:pic>
    </p:spTree>
    <p:extLst>
      <p:ext uri="{BB962C8B-B14F-4D97-AF65-F5344CB8AC3E}">
        <p14:creationId xmlns:p14="http://schemas.microsoft.com/office/powerpoint/2010/main" xmlns="" val="30464486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3632" y="908830"/>
            <a:ext cx="7795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Сада се припремите за разгибавање</a:t>
            </a:r>
            <a: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sr-Cyrl-RS" sz="2800" dirty="0" smtClean="0"/>
              <a:t> </a:t>
            </a:r>
            <a:endParaRPr lang="en-US" sz="2800" dirty="0"/>
          </a:p>
        </p:txBody>
      </p:sp>
      <p:sp>
        <p:nvSpPr>
          <p:cNvPr id="6" name="Smiley Face 5"/>
          <p:cNvSpPr/>
          <p:nvPr/>
        </p:nvSpPr>
        <p:spPr>
          <a:xfrm>
            <a:off x="6357375" y="815948"/>
            <a:ext cx="699014" cy="673219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87564" y="2107890"/>
            <a:ext cx="62688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Направите себи довољно простора за извођење вежби. Будите пажљиви да се не бисте повредили. Припремите се за вежбање и обуците вашу опрему. Посетите следећи линк и уживајте!  </a:t>
            </a:r>
          </a:p>
          <a:p>
            <a:endParaRPr lang="sr-Cyrl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hlinkClick r:id="rId2"/>
              </a:rPr>
              <a:t>https://www.youtube.com/watch?v=-BsbLToBCbk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18806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</p:spPr>
      </p:pic>
      <p:sp>
        <p:nvSpPr>
          <p:cNvPr id="10" name="Rounded Rectangle 9"/>
          <p:cNvSpPr/>
          <p:nvPr/>
        </p:nvSpPr>
        <p:spPr>
          <a:xfrm>
            <a:off x="900545" y="5569526"/>
            <a:ext cx="11180619" cy="128847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385455" y="5430982"/>
            <a:ext cx="9157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ХВАЛА НА ПАЖЊИ!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21116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764" b="7489"/>
          <a:stretch/>
        </p:blipFill>
        <p:spPr>
          <a:xfrm>
            <a:off x="0" y="-263231"/>
            <a:ext cx="12192000" cy="7121231"/>
          </a:xfrm>
        </p:spPr>
      </p:pic>
      <p:sp>
        <p:nvSpPr>
          <p:cNvPr id="7" name="Oval 6"/>
          <p:cNvSpPr/>
          <p:nvPr/>
        </p:nvSpPr>
        <p:spPr>
          <a:xfrm>
            <a:off x="3796146" y="1704109"/>
            <a:ext cx="4572000" cy="25907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447309" y="2549236"/>
            <a:ext cx="3491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ЗДРАВА ХРАНА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268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Здрава храна сваког дана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Правилна исхрана је важна за здравље сваког човека.То значи да морамо да једемо разноврсну храну обогаћену воћем и поврћем.</a:t>
            </a:r>
          </a:p>
          <a:p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Обавезни оброци које морамо да имамо у току дана су:</a:t>
            </a:r>
          </a:p>
          <a:p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Доручак,</a:t>
            </a:r>
          </a:p>
          <a:p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Ручак,</a:t>
            </a:r>
          </a:p>
          <a:p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Вечера.</a:t>
            </a:r>
          </a:p>
          <a:p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Између доручка и ручка пожељно је да имамо ужину.</a:t>
            </a:r>
            <a:endParaRPr lang="sr-Latn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849"/>
          <a:stretch/>
        </p:blipFill>
        <p:spPr>
          <a:xfrm>
            <a:off x="5195455" y="2119745"/>
            <a:ext cx="3721371" cy="3699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046717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Пирамида здраве исхране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слици можеш видети пирамиду здраве исхране.</a:t>
            </a:r>
          </a:p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значи да у нашем јеловнику морамо да имамо разноврсну храну како бисмо били здрави и јаки.</a:t>
            </a:r>
          </a:p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Нездрава  храна слаби наш организам, и моће доћи до губитка имунитета.</a:t>
            </a:r>
          </a:p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ревише хране може да доведе до гојазности.</a:t>
            </a:r>
          </a:p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Зато, будите умерени у храни, трудите  се да оброци буду редовни, у току целог дана.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2304" y="1690255"/>
            <a:ext cx="5303705" cy="3981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093741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Хлеб и тестенина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r-Cyrl-R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Хлеб често користимо у исхрани.</a:t>
            </a:r>
          </a:p>
          <a:p>
            <a:r>
              <a:rPr lang="sr-Cyrl-R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Поред белог хлеба, имамо и интегралне хлебове добијене од хељдиног, раженог и спелтиног брашна.</a:t>
            </a:r>
            <a:endParaRPr lang="sr-Cyrl-R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Интеграли хлебови имају више хранљивих материја  и у себи садрже различито зрневље  (лан, сусам, овас...)  које је потребно организму да би правилно функционисао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Cyrl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9525" y="2532063"/>
            <a:ext cx="4184650" cy="3138487"/>
          </a:xfrm>
        </p:spPr>
      </p:pic>
    </p:spTree>
    <p:extLst>
      <p:ext uri="{BB962C8B-B14F-4D97-AF65-F5344CB8AC3E}">
        <p14:creationId xmlns:p14="http://schemas.microsoft.com/office/powerpoint/2010/main" xmlns="" val="9283712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/>
              <a:t>Воће и поврће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Воће и поврће је храна биљног порекла.</a:t>
            </a:r>
          </a:p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Садржи доста витамина од којих је најважнији витамин </a:t>
            </a: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 </a:t>
            </a: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нас штити од прехлада и јача наш организам.</a:t>
            </a:r>
          </a:p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ожемо  га наћи у лимуну, кивију, паприци, парадајзу...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7961" y="2199554"/>
            <a:ext cx="4184650" cy="3138487"/>
          </a:xfrm>
        </p:spPr>
      </p:pic>
    </p:spTree>
    <p:extLst>
      <p:ext uri="{BB962C8B-B14F-4D97-AF65-F5344CB8AC3E}">
        <p14:creationId xmlns:p14="http://schemas.microsoft.com/office/powerpoint/2010/main" xmlns="" val="14374725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/>
              <a:t>Млеко и млечни производи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Главни састојак млека је калцијум.</a:t>
            </a:r>
          </a:p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Веома је важан за правилан раст ваших зуба и костију.</a:t>
            </a:r>
          </a:p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 је да га уносимо сваки дан у наш организам.</a:t>
            </a:r>
            <a:endParaRPr 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4212" y="2050473"/>
            <a:ext cx="4391543" cy="2922372"/>
          </a:xfrm>
        </p:spPr>
      </p:pic>
    </p:spTree>
    <p:extLst>
      <p:ext uri="{BB962C8B-B14F-4D97-AF65-F5344CB8AC3E}">
        <p14:creationId xmlns:p14="http://schemas.microsoft.com/office/powerpoint/2010/main" xmlns="" val="192923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/>
              <a:t>Риба и месо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Риба и месо садрже беланчевине.</a:t>
            </a:r>
          </a:p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Веома су важне намирнице за развој мишића.</a:t>
            </a:r>
          </a:p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здравље и правилан развој важно је да једемо разноврсне врсте меса. </a:t>
            </a:r>
            <a:endParaRPr 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7859" y="2331076"/>
            <a:ext cx="4432459" cy="2987092"/>
          </a:xfrm>
        </p:spPr>
      </p:pic>
    </p:spTree>
    <p:extLst>
      <p:ext uri="{BB962C8B-B14F-4D97-AF65-F5344CB8AC3E}">
        <p14:creationId xmlns:p14="http://schemas.microsoft.com/office/powerpoint/2010/main" xmlns="" val="23759040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1490" y="2013412"/>
            <a:ext cx="4890655" cy="33011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1273" y="886691"/>
            <a:ext cx="3713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Нездрава храна</a:t>
            </a:r>
            <a:endParaRPr lang="en-US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3455" y="1828800"/>
            <a:ext cx="3657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sr-Cyrl-R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Често се дешава да здраву  храну заменимо нездравом храном.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sr-Cyrl-R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Морамо бити пажљиви  у одабиру   јеловника и избегавати нездраву храну  коју чине  газирани сокови, различите врсте грицкалица, слаткиши, брза храна...</a:t>
            </a:r>
            <a:endParaRPr lang="sr-Cyrl-R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sr-Cyrl-R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Таква храна има много штетних  састојака који лоше  утичу на организам и наше здравље.</a:t>
            </a:r>
          </a:p>
        </p:txBody>
      </p:sp>
    </p:spTree>
    <p:extLst>
      <p:ext uri="{BB962C8B-B14F-4D97-AF65-F5344CB8AC3E}">
        <p14:creationId xmlns:p14="http://schemas.microsoft.com/office/powerpoint/2010/main" xmlns="" val="34506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121</TotalTime>
  <Words>433</Words>
  <Application>Microsoft Office PowerPoint</Application>
  <PresentationFormat>Custom</PresentationFormat>
  <Paragraphs>47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Facet</vt:lpstr>
      <vt:lpstr>Slide 1</vt:lpstr>
      <vt:lpstr>Slide 2</vt:lpstr>
      <vt:lpstr>Здрава храна сваког дана</vt:lpstr>
      <vt:lpstr>Пирамида здраве исхране</vt:lpstr>
      <vt:lpstr>Хлеб и тестенина</vt:lpstr>
      <vt:lpstr>Воће и поврће</vt:lpstr>
      <vt:lpstr>Млеко и млечни производи</vt:lpstr>
      <vt:lpstr>Риба и месо</vt:lpstr>
      <vt:lpstr>Slide 9</vt:lpstr>
      <vt:lpstr> Слаткиши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Здрава  храна</dc:title>
  <dc:creator>basanovic</dc:creator>
  <cp:lastModifiedBy>User</cp:lastModifiedBy>
  <cp:revision>13</cp:revision>
  <dcterms:created xsi:type="dcterms:W3CDTF">2020-04-09T10:38:26Z</dcterms:created>
  <dcterms:modified xsi:type="dcterms:W3CDTF">2020-04-10T16:55:19Z</dcterms:modified>
</cp:coreProperties>
</file>